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3" r:id="rId8"/>
    <p:sldId id="261" r:id="rId9"/>
    <p:sldId id="262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38" y="1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tif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tiff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59.tiff"/><Relationship Id="rId4" Type="http://schemas.openxmlformats.org/officeDocument/2006/relationships/image" Target="../media/image53.tiff"/><Relationship Id="rId9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06852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500535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64704" y="169168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1907704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2890286" y="176368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907704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764704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2890286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980728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492112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80728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89949" y="318633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186335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8" name="Picture 4" descr="C:\Users\Raphael\Desktop 4\Temporary Export Files\A9 SN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3348080"/>
            <a:ext cx="230857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phael\Desktop 4\Temporary Export Files\P1 and P2 Nuclei A9(change)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340932"/>
            <a:ext cx="232797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527345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6" name="Picture 2" descr="C:\Users\Raphael\Desktop 4\Temporary Export Files\A9 Cyt.t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1340932"/>
            <a:ext cx="239160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802895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94427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29" name="Picture 5" descr="C:\Users\Raphael\Desktop 4\Temporary Export Files\P1 precursor of P2 (relative)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20" y="6588224"/>
            <a:ext cx="232850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76" y="2987824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76" y="97160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Raphael\Desktop 4\Temporary Export Files\Transfection Kinetics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971600"/>
            <a:ext cx="1803091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4845471" y="1158956"/>
            <a:ext cx="0" cy="331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146559" y="1162494"/>
            <a:ext cx="0" cy="331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5437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619888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4237773" y="1393231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396882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21127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809658" y="165620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09658" y="289857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809658" y="419659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737650" y="101675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414663" y="130397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801982" y="130397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577194" y="101675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321127" y="291281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321127" y="422531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400552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400552" y="290719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3400552" y="420521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937398" y="130397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096991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27846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5158632" y="16811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5025813" y="168022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1678342" y="167011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1515374" y="16692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3224418" y="167646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3074150" y="167557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81723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Bildschirmpräsentation (4:3)</PresentationFormat>
  <Paragraphs>102</Paragraphs>
  <Slides>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136</cp:revision>
  <cp:lastPrinted>2015-06-20T09:08:48Z</cp:lastPrinted>
  <dcterms:created xsi:type="dcterms:W3CDTF">2015-05-27T13:40:01Z</dcterms:created>
  <dcterms:modified xsi:type="dcterms:W3CDTF">2015-08-17T08:43:42Z</dcterms:modified>
</cp:coreProperties>
</file>